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61" r:id="rId5"/>
  </p:sldIdLst>
  <p:sldSz cx="6858000" cy="9906000" type="A4"/>
  <p:notesSz cx="9928225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B37"/>
    <a:srgbClr val="15546C"/>
    <a:srgbClr val="5C5B5B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5801"/>
  </p:normalViewPr>
  <p:slideViewPr>
    <p:cSldViewPr snapToGrid="0" snapToObjects="1">
      <p:cViewPr varScale="1">
        <p:scale>
          <a:sx n="53" d="100"/>
          <a:sy n="53" d="100"/>
        </p:scale>
        <p:origin x="173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91194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425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8589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787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459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7868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813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92964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569568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0987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3713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6A4C5-8C29-994A-B4FE-F1A3FD07C316}" type="datetimeFigureOut">
              <a:rPr lang="de-DE" smtClean="0"/>
              <a:t>08.02.2025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4333-8D19-AE47-A0A3-69FCE4D0F8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4567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8E55F892-457D-443F-8937-69A7E252268A}"/>
              </a:ext>
            </a:extLst>
          </p:cNvPr>
          <p:cNvSpPr/>
          <p:nvPr/>
        </p:nvSpPr>
        <p:spPr>
          <a:xfrm>
            <a:off x="533102" y="496411"/>
            <a:ext cx="3429000" cy="4924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CH" sz="2600" b="1" dirty="0">
                <a:solidFill>
                  <a:srgbClr val="312784"/>
                </a:solidFill>
                <a:latin typeface="Roboto mono"/>
              </a:rPr>
              <a:t>Kurzportrait</a:t>
            </a:r>
            <a:endParaRPr lang="de-CH" sz="2000" b="1" dirty="0">
              <a:solidFill>
                <a:srgbClr val="312784"/>
              </a:solidFill>
              <a:latin typeface="Roboto mono"/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7EE697A-6295-43C8-90B1-E2B2D6198038}"/>
              </a:ext>
            </a:extLst>
          </p:cNvPr>
          <p:cNvSpPr/>
          <p:nvPr/>
        </p:nvSpPr>
        <p:spPr>
          <a:xfrm>
            <a:off x="430823" y="8780763"/>
            <a:ext cx="39264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900" b="1" dirty="0">
                <a:solidFill>
                  <a:srgbClr val="A58441"/>
                </a:solidFill>
                <a:latin typeface="Apercu-Bold"/>
              </a:rPr>
              <a:t>Succurs</a:t>
            </a:r>
          </a:p>
          <a:p>
            <a:r>
              <a:rPr lang="de-CH" sz="900" b="1" dirty="0">
                <a:solidFill>
                  <a:srgbClr val="A58441"/>
                </a:solidFill>
                <a:latin typeface="Apercu-Bold"/>
              </a:rPr>
              <a:t>St. Gallen</a:t>
            </a:r>
          </a:p>
          <a:p>
            <a:r>
              <a:rPr lang="de-CH" sz="900" b="1" dirty="0">
                <a:solidFill>
                  <a:srgbClr val="A58441"/>
                </a:solidFill>
                <a:latin typeface="Apercu-Bold"/>
              </a:rPr>
              <a:t>Chur</a:t>
            </a:r>
          </a:p>
          <a:p>
            <a:r>
              <a:rPr lang="de-CH" sz="900" b="1" dirty="0">
                <a:solidFill>
                  <a:srgbClr val="A58441"/>
                </a:solidFill>
                <a:latin typeface="Apercu-Bold"/>
              </a:rPr>
              <a:t>Luzern</a:t>
            </a:r>
          </a:p>
          <a:p>
            <a:r>
              <a:rPr lang="de-CH" sz="900" b="1" dirty="0">
                <a:solidFill>
                  <a:srgbClr val="A58441"/>
                </a:solidFill>
                <a:latin typeface="Apercu-Bold"/>
              </a:rPr>
              <a:t>info@succurs.ch</a:t>
            </a:r>
          </a:p>
          <a:p>
            <a:r>
              <a:rPr lang="de-CH" sz="900" b="1" dirty="0">
                <a:solidFill>
                  <a:srgbClr val="A58441"/>
                </a:solidFill>
                <a:latin typeface="Apercu-Bold"/>
              </a:rPr>
              <a:t>succurs.ch</a:t>
            </a:r>
            <a:endParaRPr lang="de-CH" sz="9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B60574D8-3F8D-4C73-A00F-BBF4C27FCC59}"/>
              </a:ext>
            </a:extLst>
          </p:cNvPr>
          <p:cNvSpPr/>
          <p:nvPr/>
        </p:nvSpPr>
        <p:spPr>
          <a:xfrm>
            <a:off x="628047" y="6138094"/>
            <a:ext cx="5901961" cy="1615827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dirty="0">
                <a:latin typeface="Roboto mono"/>
              </a:rPr>
              <a:t>Coaching &amp; Supervision/</a:t>
            </a:r>
            <a:r>
              <a:rPr lang="en-US" sz="1100" dirty="0" err="1">
                <a:latin typeface="Roboto mono"/>
              </a:rPr>
              <a:t>Teamcoaching</a:t>
            </a:r>
            <a:r>
              <a:rPr lang="en-US" sz="1100" dirty="0">
                <a:latin typeface="Roboto mono"/>
              </a:rPr>
              <a:t>, Institut für Systemische Impulse, Zürich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dirty="0">
                <a:latin typeface="Roboto mono"/>
              </a:rPr>
              <a:t>CAS in </a:t>
            </a:r>
            <a:r>
              <a:rPr lang="en-US" sz="1100" dirty="0" err="1">
                <a:latin typeface="Roboto mono"/>
              </a:rPr>
              <a:t>Organisationsberatung</a:t>
            </a:r>
            <a:r>
              <a:rPr lang="en-US" sz="1100" dirty="0">
                <a:latin typeface="Roboto mono"/>
              </a:rPr>
              <a:t> und –</a:t>
            </a:r>
            <a:r>
              <a:rPr lang="en-US" sz="1100" dirty="0" err="1">
                <a:latin typeface="Roboto mono"/>
              </a:rPr>
              <a:t>entwicklung</a:t>
            </a:r>
            <a:r>
              <a:rPr lang="en-US" sz="1100" dirty="0">
                <a:latin typeface="Roboto mono"/>
              </a:rPr>
              <a:t>, </a:t>
            </a:r>
            <a:r>
              <a:rPr lang="en-US" sz="1100" dirty="0" err="1">
                <a:latin typeface="Roboto mono"/>
              </a:rPr>
              <a:t>Kaleidos</a:t>
            </a:r>
            <a:r>
              <a:rPr lang="en-US" sz="1100" dirty="0">
                <a:latin typeface="Roboto mono"/>
              </a:rPr>
              <a:t> </a:t>
            </a:r>
            <a:r>
              <a:rPr lang="en-US" sz="1100" dirty="0" err="1">
                <a:latin typeface="Roboto mono"/>
              </a:rPr>
              <a:t>Fachhochschule</a:t>
            </a:r>
            <a:r>
              <a:rPr lang="en-US" sz="1100" dirty="0">
                <a:latin typeface="Roboto mono"/>
              </a:rPr>
              <a:t>, Zürich</a:t>
            </a: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dirty="0" err="1">
                <a:latin typeface="Roboto mono"/>
              </a:rPr>
              <a:t>Zertifizierte</a:t>
            </a:r>
            <a:r>
              <a:rPr lang="en-US" sz="1100" dirty="0">
                <a:latin typeface="Roboto mono"/>
              </a:rPr>
              <a:t> Insights MDI </a:t>
            </a:r>
            <a:r>
              <a:rPr lang="en-US" sz="1100" dirty="0" err="1">
                <a:latin typeface="Roboto mono"/>
              </a:rPr>
              <a:t>Beraterin</a:t>
            </a:r>
            <a:endParaRPr lang="en-US" sz="1100" dirty="0">
              <a:latin typeface="Roboto mono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dirty="0">
                <a:latin typeface="Roboto mono"/>
              </a:rPr>
              <a:t>HR </a:t>
            </a:r>
            <a:r>
              <a:rPr lang="en-US" sz="1100" dirty="0" err="1">
                <a:latin typeface="Roboto mono"/>
              </a:rPr>
              <a:t>Fachfrau</a:t>
            </a:r>
            <a:r>
              <a:rPr lang="en-US" sz="1100" dirty="0">
                <a:latin typeface="Roboto mono"/>
              </a:rPr>
              <a:t> und </a:t>
            </a:r>
            <a:r>
              <a:rPr lang="en-US" sz="1100" dirty="0" err="1">
                <a:latin typeface="Roboto mono"/>
              </a:rPr>
              <a:t>Marketingfachfrau</a:t>
            </a:r>
            <a:r>
              <a:rPr lang="en-US" sz="1100" dirty="0">
                <a:latin typeface="Roboto mono"/>
              </a:rPr>
              <a:t> mit </a:t>
            </a:r>
            <a:r>
              <a:rPr lang="en-US" sz="1100" dirty="0" err="1">
                <a:latin typeface="Roboto mono"/>
              </a:rPr>
              <a:t>eidg</a:t>
            </a:r>
            <a:r>
              <a:rPr lang="en-US" sz="1100" dirty="0">
                <a:latin typeface="Roboto mono"/>
              </a:rPr>
              <a:t>. </a:t>
            </a:r>
            <a:r>
              <a:rPr lang="en-US" sz="1100" dirty="0" err="1">
                <a:latin typeface="Roboto mono"/>
              </a:rPr>
              <a:t>Fachausweis</a:t>
            </a:r>
            <a:endParaRPr lang="en-US" sz="1100" dirty="0">
              <a:latin typeface="Roboto mono"/>
            </a:endParaRPr>
          </a:p>
          <a:p>
            <a:pPr marL="342900" indent="-342900">
              <a:buFont typeface="Symbol" panose="05050102010706020507" pitchFamily="18" charset="2"/>
              <a:buChar char=""/>
            </a:pPr>
            <a:r>
              <a:rPr lang="en-US" sz="1100" dirty="0" err="1">
                <a:latin typeface="Roboto mono"/>
              </a:rPr>
              <a:t>Weiterbildungen</a:t>
            </a:r>
            <a:r>
              <a:rPr lang="en-US" sz="1100" dirty="0">
                <a:latin typeface="Roboto mono"/>
              </a:rPr>
              <a:t> in </a:t>
            </a:r>
            <a:r>
              <a:rPr lang="en-US" sz="1100" dirty="0" err="1">
                <a:latin typeface="Roboto mono"/>
              </a:rPr>
              <a:t>Konfliktmanagement</a:t>
            </a:r>
            <a:r>
              <a:rPr lang="en-US" sz="1100" dirty="0">
                <a:latin typeface="Roboto mono"/>
              </a:rPr>
              <a:t> und Mediation, </a:t>
            </a:r>
            <a:r>
              <a:rPr lang="en-US" sz="1100" dirty="0" err="1">
                <a:latin typeface="Roboto mono"/>
              </a:rPr>
              <a:t>Strukturaufstellungen</a:t>
            </a:r>
            <a:r>
              <a:rPr lang="en-US" sz="1100" dirty="0">
                <a:latin typeface="Roboto mono"/>
              </a:rPr>
              <a:t> </a:t>
            </a:r>
            <a:r>
              <a:rPr lang="en-US" sz="1100" dirty="0" err="1">
                <a:latin typeface="Roboto mono"/>
              </a:rPr>
              <a:t>nach</a:t>
            </a:r>
            <a:r>
              <a:rPr lang="en-US" sz="1100" dirty="0">
                <a:latin typeface="Roboto mono"/>
              </a:rPr>
              <a:t> </a:t>
            </a:r>
            <a:r>
              <a:rPr lang="de-CH" sz="1100" dirty="0" err="1">
                <a:latin typeface="Roboto mono"/>
              </a:rPr>
              <a:t>SySt</a:t>
            </a:r>
            <a:r>
              <a:rPr lang="de-CH" sz="1100" dirty="0">
                <a:latin typeface="Roboto mono"/>
              </a:rPr>
              <a:t>®, </a:t>
            </a:r>
            <a:r>
              <a:rPr lang="en-US" sz="1100" dirty="0">
                <a:latin typeface="Roboto mono"/>
              </a:rPr>
              <a:t>MBSR (Mindfulness-based Stress Reduction)</a:t>
            </a:r>
            <a:endParaRPr lang="de-CH" sz="1100" dirty="0">
              <a:latin typeface="Roboto mono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FF881E0-6FB1-4637-B139-2C91C3749BD0}"/>
              </a:ext>
            </a:extLst>
          </p:cNvPr>
          <p:cNvSpPr txBox="1"/>
          <p:nvPr/>
        </p:nvSpPr>
        <p:spPr>
          <a:xfrm>
            <a:off x="554098" y="2432573"/>
            <a:ext cx="196880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de-DE" sz="1100" b="1" dirty="0">
                <a:solidFill>
                  <a:srgbClr val="312784"/>
                </a:solidFill>
                <a:latin typeface="Roboto mono"/>
              </a:rPr>
              <a:t>Beratungsschwerpunkte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4FE2F826-F31F-428E-A3BE-27D36938EB01}"/>
              </a:ext>
            </a:extLst>
          </p:cNvPr>
          <p:cNvSpPr/>
          <p:nvPr/>
        </p:nvSpPr>
        <p:spPr>
          <a:xfrm>
            <a:off x="608373" y="2687028"/>
            <a:ext cx="606078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latin typeface="Roboto mono"/>
                <a:ea typeface="Calibri" panose="020F0502020204030204" pitchFamily="34" charset="0"/>
              </a:rPr>
              <a:t>Konzeption und Moderation von Organisations- und Teamentwicklungsprozessen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latin typeface="Roboto mono"/>
                <a:ea typeface="Calibri" panose="020F0502020204030204" pitchFamily="34" charset="0"/>
              </a:rPr>
              <a:t>Workshops im Bereich Führungs- und Werteentwicklung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latin typeface="Roboto mono"/>
                <a:ea typeface="Calibri" panose="020F0502020204030204" pitchFamily="34" charset="0"/>
              </a:rPr>
              <a:t>Trainings und Workshops zum Thema Resilienz und </a:t>
            </a:r>
            <a:r>
              <a:rPr lang="de-DE" sz="1100" dirty="0" err="1">
                <a:latin typeface="Roboto mono"/>
                <a:ea typeface="Calibri" panose="020F0502020204030204" pitchFamily="34" charset="0"/>
              </a:rPr>
              <a:t>Mindful</a:t>
            </a:r>
            <a:r>
              <a:rPr lang="de-DE" sz="1100" dirty="0">
                <a:latin typeface="Roboto mono"/>
                <a:ea typeface="Calibri" panose="020F0502020204030204" pitchFamily="34" charset="0"/>
              </a:rPr>
              <a:t> Leadership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latin typeface="Roboto mono"/>
                <a:ea typeface="Calibri" panose="020F0502020204030204" pitchFamily="34" charset="0"/>
              </a:rPr>
              <a:t>Konfliktmoderation und -begleitung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latin typeface="Roboto mono"/>
                <a:ea typeface="Calibri" panose="020F0502020204030204" pitchFamily="34" charset="0"/>
              </a:rPr>
              <a:t>Coaching von Führungspersonen und Mitarbeitenden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100" dirty="0">
                <a:latin typeface="Roboto mono"/>
                <a:ea typeface="Calibri" panose="020F0502020204030204" pitchFamily="34" charset="0"/>
              </a:rPr>
              <a:t>Karrierecoaching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DE" sz="1100" dirty="0" err="1">
                <a:latin typeface="Roboto mono"/>
                <a:ea typeface="Calibri" panose="020F0502020204030204" pitchFamily="34" charset="0"/>
              </a:rPr>
              <a:t>Insights</a:t>
            </a:r>
            <a:r>
              <a:rPr lang="de-DE" sz="1100" dirty="0">
                <a:latin typeface="Roboto mono"/>
                <a:ea typeface="Calibri" panose="020F0502020204030204" pitchFamily="34" charset="0"/>
              </a:rPr>
              <a:t> MDI Persönlichkeits- und Teamentwicklung</a:t>
            </a:r>
            <a:endParaRPr lang="de-CH" sz="1100" dirty="0">
              <a:latin typeface="Roboto mono"/>
              <a:ea typeface="Calibri" panose="020F0502020204030204" pitchFamily="34" charset="0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25D89AA-6CD1-41E5-A75A-7AE9C3CC558F}"/>
              </a:ext>
            </a:extLst>
          </p:cNvPr>
          <p:cNvSpPr txBox="1"/>
          <p:nvPr/>
        </p:nvSpPr>
        <p:spPr>
          <a:xfrm>
            <a:off x="554098" y="4413444"/>
            <a:ext cx="1883849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100" b="1">
                <a:solidFill>
                  <a:srgbClr val="312784"/>
                </a:solidFill>
                <a:latin typeface="Roboto mono"/>
              </a:defRPr>
            </a:lvl1pPr>
          </a:lstStyle>
          <a:p>
            <a:r>
              <a:rPr lang="de-DE" dirty="0"/>
              <a:t>Berufliche Erfahrung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4856232C-5C5A-473A-BE32-C3789BE057FF}"/>
              </a:ext>
            </a:extLst>
          </p:cNvPr>
          <p:cNvSpPr/>
          <p:nvPr/>
        </p:nvSpPr>
        <p:spPr>
          <a:xfrm>
            <a:off x="608374" y="4659010"/>
            <a:ext cx="606078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CH" sz="1100" dirty="0">
                <a:latin typeface="Roboto mono"/>
              </a:rPr>
              <a:t>Selbständige Beraterin seit 2020 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CH" sz="1100" dirty="0">
                <a:latin typeface="Roboto mono"/>
              </a:rPr>
              <a:t>10 Jahre Erfahrung als HR Managerin in einem internationalen Konzern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CH" sz="1100" dirty="0">
                <a:latin typeface="Roboto mono"/>
              </a:rPr>
              <a:t>Management- und Führungserfahrung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CH" sz="1100" dirty="0">
                <a:latin typeface="Roboto mono"/>
              </a:rPr>
              <a:t>Langjährige Erfahrung als </a:t>
            </a:r>
            <a:r>
              <a:rPr lang="de-CH" sz="1100" dirty="0" err="1">
                <a:latin typeface="Roboto mono"/>
              </a:rPr>
              <a:t>Product</a:t>
            </a:r>
            <a:r>
              <a:rPr lang="de-CH" sz="1100" dirty="0">
                <a:latin typeface="Roboto mono"/>
              </a:rPr>
              <a:t> Managerin im internationalen Umfeld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4AE211D3-BF6E-4C76-8BC3-8EB34C6D5BD8}"/>
              </a:ext>
            </a:extLst>
          </p:cNvPr>
          <p:cNvSpPr txBox="1"/>
          <p:nvPr/>
        </p:nvSpPr>
        <p:spPr>
          <a:xfrm>
            <a:off x="554098" y="5900651"/>
            <a:ext cx="391559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b="1" dirty="0">
                <a:solidFill>
                  <a:srgbClr val="312784"/>
                </a:solidFill>
                <a:latin typeface="Roboto mono"/>
              </a:rPr>
              <a:t>Professioneller Hintergrund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AD85A68A-66F5-407B-866E-3AD429ACBEEA}"/>
              </a:ext>
            </a:extLst>
          </p:cNvPr>
          <p:cNvSpPr txBox="1"/>
          <p:nvPr/>
        </p:nvSpPr>
        <p:spPr>
          <a:xfrm>
            <a:off x="628048" y="7849242"/>
            <a:ext cx="3915599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de-DE" sz="1100" b="1" dirty="0">
                <a:solidFill>
                  <a:srgbClr val="312784"/>
                </a:solidFill>
                <a:latin typeface="Roboto mono"/>
              </a:rPr>
              <a:t>Branchenerfahrung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BE0C7A9-B02A-47F3-AF66-EF85D253E66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92" y="9003030"/>
            <a:ext cx="902970" cy="902970"/>
          </a:xfrm>
          <a:prstGeom prst="rect">
            <a:avLst/>
          </a:prstGeom>
        </p:spPr>
      </p:pic>
      <p:sp>
        <p:nvSpPr>
          <p:cNvPr id="20" name="Rechteck 19">
            <a:extLst>
              <a:ext uri="{FF2B5EF4-FFF2-40B4-BE49-F238E27FC236}">
                <a16:creationId xmlns:a16="http://schemas.microsoft.com/office/drawing/2014/main" id="{807A63A0-E12E-4061-A4F1-2C0AF31F86C8}"/>
              </a:ext>
            </a:extLst>
          </p:cNvPr>
          <p:cNvSpPr/>
          <p:nvPr/>
        </p:nvSpPr>
        <p:spPr>
          <a:xfrm>
            <a:off x="644409" y="8110852"/>
            <a:ext cx="556918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de-CH" sz="1100" dirty="0" err="1">
                <a:latin typeface="Roboto mono"/>
                <a:ea typeface="Calibri" panose="020F0502020204030204" pitchFamily="34" charset="0"/>
              </a:rPr>
              <a:t>Medizinalbranche</a:t>
            </a:r>
            <a:r>
              <a:rPr lang="de-CH" sz="1100" dirty="0">
                <a:latin typeface="Roboto mono"/>
                <a:ea typeface="Calibri" panose="020F0502020204030204" pitchFamily="34" charset="0"/>
              </a:rPr>
              <a:t>, Lebensmittel- und Kosmetikindustrie, Baubranche, IT, Bildung, Gesundheits- und Sozialwesen, Behörden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2E25E338-7AE7-448D-8264-93A842EE5F02}"/>
              </a:ext>
            </a:extLst>
          </p:cNvPr>
          <p:cNvSpPr/>
          <p:nvPr/>
        </p:nvSpPr>
        <p:spPr>
          <a:xfrm>
            <a:off x="533102" y="1238886"/>
            <a:ext cx="3243196" cy="116955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400" b="1" dirty="0">
                <a:solidFill>
                  <a:srgbClr val="312784"/>
                </a:solidFill>
                <a:latin typeface="Roboto mono"/>
              </a:rPr>
              <a:t>Mireille Heule-Tanner</a:t>
            </a:r>
          </a:p>
          <a:p>
            <a:pPr>
              <a:spcBef>
                <a:spcPts val="1200"/>
              </a:spcBef>
            </a:pPr>
            <a:r>
              <a:rPr lang="de-CH" sz="1100" dirty="0">
                <a:latin typeface="Roboto mono"/>
              </a:rPr>
              <a:t>Mitinhaberin &amp; Partnerin bei </a:t>
            </a:r>
            <a:r>
              <a:rPr lang="de-CH" sz="1100" dirty="0" err="1">
                <a:latin typeface="Roboto mono"/>
              </a:rPr>
              <a:t>Succurs</a:t>
            </a:r>
            <a:endParaRPr lang="de-CH" sz="1100" dirty="0">
              <a:latin typeface="Roboto mono"/>
            </a:endParaRPr>
          </a:p>
          <a:p>
            <a:pPr>
              <a:spcBef>
                <a:spcPts val="1200"/>
              </a:spcBef>
            </a:pPr>
            <a:endParaRPr lang="de-CH" sz="1100" dirty="0">
              <a:latin typeface="Roboto mono"/>
            </a:endParaRPr>
          </a:p>
          <a:p>
            <a:endParaRPr lang="de-CH" sz="1400" b="1" dirty="0">
              <a:solidFill>
                <a:srgbClr val="312784"/>
              </a:solidFill>
              <a:latin typeface="Roboto mono"/>
            </a:endParaRPr>
          </a:p>
        </p:txBody>
      </p:sp>
      <p:pic>
        <p:nvPicPr>
          <p:cNvPr id="4" name="Grafik 3" descr="Ein Bild, das Person, Menschliches Gesicht, Kleidung, Lächeln enthält.&#10;&#10;Automatisch generierte Beschreibung">
            <a:extLst>
              <a:ext uri="{FF2B5EF4-FFF2-40B4-BE49-F238E27FC236}">
                <a16:creationId xmlns:a16="http://schemas.microsoft.com/office/drawing/2014/main" id="{C5261149-C306-50CF-CCD1-DFB9B254C0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624" y="397917"/>
            <a:ext cx="2469710" cy="178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8620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2D1E451097034EA5E5AEA9DA5BEAB3" ma:contentTypeVersion="3" ma:contentTypeDescription="Create a new document." ma:contentTypeScope="" ma:versionID="8844333db0eb0378a3616e8b9258ee22">
  <xsd:schema xmlns:xsd="http://www.w3.org/2001/XMLSchema" xmlns:xs="http://www.w3.org/2001/XMLSchema" xmlns:p="http://schemas.microsoft.com/office/2006/metadata/properties" xmlns:ns2="5682f4b1-91b3-49b4-bbb6-fab2e3318b86" targetNamespace="http://schemas.microsoft.com/office/2006/metadata/properties" ma:root="true" ma:fieldsID="3b28ccdcd9dc459287b1b0564b1ad4c4" ns2:_="">
    <xsd:import namespace="5682f4b1-91b3-49b4-bbb6-fab2e3318b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82f4b1-91b3-49b4-bbb6-fab2e3318b8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5890855-8268-4C19-8161-6CCC1966244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682f4b1-91b3-49b4-bbb6-fab2e3318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14E3630-141F-40F8-9488-1185B2843E18}">
  <ds:schemaRefs>
    <ds:schemaRef ds:uri="http://schemas.openxmlformats.org/package/2006/metadata/core-properties"/>
    <ds:schemaRef ds:uri="5682f4b1-91b3-49b4-bbb6-fab2e3318b86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3C1E982-3C3F-492E-9F4B-8F0C142F9C8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158</Words>
  <Application>Microsoft Office PowerPoint</Application>
  <PresentationFormat>A4-Papier (210 x 297 mm)</PresentationFormat>
  <Paragraphs>30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Apercu-Bold</vt:lpstr>
      <vt:lpstr>Arial</vt:lpstr>
      <vt:lpstr>Calibri</vt:lpstr>
      <vt:lpstr>Calibri Light</vt:lpstr>
      <vt:lpstr>Roboto mono</vt:lpstr>
      <vt:lpstr>Symbol</vt:lpstr>
      <vt:lpstr>Office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Renata Frey</dc:creator>
  <cp:lastModifiedBy>Renate Cadruvi-Lustenberger</cp:lastModifiedBy>
  <cp:revision>303</cp:revision>
  <cp:lastPrinted>2025-02-06T07:03:25Z</cp:lastPrinted>
  <dcterms:created xsi:type="dcterms:W3CDTF">2021-09-10T15:33:10Z</dcterms:created>
  <dcterms:modified xsi:type="dcterms:W3CDTF">2025-02-08T08:10:37Z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0x010100572D1E451097034EA5E5AEA9DA5BEAB3</vt:lpwstr>
  </property>
</Properties>
</file>